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42113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6" autoAdjust="0"/>
    <p:restoredTop sz="94660"/>
  </p:normalViewPr>
  <p:slideViewPr>
    <p:cSldViewPr>
      <p:cViewPr varScale="1">
        <p:scale>
          <a:sx n="62" d="100"/>
          <a:sy n="62" d="100"/>
        </p:scale>
        <p:origin x="170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9D8EB2A7-DA79-4114-B42E-8739B67E8647}"/>
    <pc:docChg chg="modSld">
      <pc:chgData name="Valerie van den Berg" userId="b7f64057-db8e-423a-b2b5-100c21bc0b3b" providerId="ADAL" clId="{9D8EB2A7-DA79-4114-B42E-8739B67E8647}" dt="2020-01-28T14:40:35.963" v="23" actId="20577"/>
      <pc:docMkLst>
        <pc:docMk/>
      </pc:docMkLst>
      <pc:sldChg chg="modSp">
        <pc:chgData name="Valerie van den Berg" userId="b7f64057-db8e-423a-b2b5-100c21bc0b3b" providerId="ADAL" clId="{9D8EB2A7-DA79-4114-B42E-8739B67E8647}" dt="2020-01-28T14:40:35.963" v="23" actId="20577"/>
        <pc:sldMkLst>
          <pc:docMk/>
          <pc:sldMk cId="4159768415" sldId="256"/>
        </pc:sldMkLst>
        <pc:spChg chg="mod">
          <ac:chgData name="Valerie van den Berg" userId="b7f64057-db8e-423a-b2b5-100c21bc0b3b" providerId="ADAL" clId="{9D8EB2A7-DA79-4114-B42E-8739B67E8647}" dt="2020-01-28T14:40:35.963" v="23" actId="20577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Valerie van den Berg" userId="b7f64057-db8e-423a-b2b5-100c21bc0b3b" providerId="ADAL" clId="{9D8EB2A7-DA79-4114-B42E-8739B67E8647}" dt="2020-01-28T14:40:20.954" v="3" actId="20577"/>
          <ac:spMkLst>
            <pc:docMk/>
            <pc:sldMk cId="4159768415" sldId="256"/>
            <ac:spMk id="17" creationId="{00000000-0000-0000-0000-000000000000}"/>
          </ac:spMkLst>
        </pc:spChg>
      </pc:sldChg>
    </pc:docChg>
  </pc:docChgLst>
  <pc:docChgLst>
    <pc:chgData name="Valerie van den Berg" userId="b7f64057-db8e-423a-b2b5-100c21bc0b3b" providerId="ADAL" clId="{67734454-17AB-4B2D-9486-515CEFED5F39}"/>
    <pc:docChg chg="modSld">
      <pc:chgData name="Valerie van den Berg" userId="b7f64057-db8e-423a-b2b5-100c21bc0b3b" providerId="ADAL" clId="{67734454-17AB-4B2D-9486-515CEFED5F39}" dt="2020-01-28T14:55:11.674" v="21" actId="20577"/>
      <pc:docMkLst>
        <pc:docMk/>
      </pc:docMkLst>
      <pc:sldChg chg="modSp">
        <pc:chgData name="Valerie van den Berg" userId="b7f64057-db8e-423a-b2b5-100c21bc0b3b" providerId="ADAL" clId="{67734454-17AB-4B2D-9486-515CEFED5F39}" dt="2020-01-28T14:55:11.674" v="21" actId="20577"/>
        <pc:sldMkLst>
          <pc:docMk/>
          <pc:sldMk cId="4159768415" sldId="256"/>
        </pc:sldMkLst>
        <pc:spChg chg="mod">
          <ac:chgData name="Valerie van den Berg" userId="b7f64057-db8e-423a-b2b5-100c21bc0b3b" providerId="ADAL" clId="{67734454-17AB-4B2D-9486-515CEFED5F39}" dt="2020-01-28T14:55:11.674" v="21" actId="20577"/>
          <ac:spMkLst>
            <pc:docMk/>
            <pc:sldMk cId="4159768415" sldId="256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C3D6-6F8C-4930-A855-F0E3C0710329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16E3-DB88-43F2-B191-AB6D10F233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9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16E3-DB88-43F2-B191-AB6D10F233E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3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96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7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725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35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23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3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2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4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7E4C-19F1-4586-87AA-751BC1D0EDC5}" type="datetimeFigureOut">
              <a:rPr lang="nl-NL" smtClean="0"/>
              <a:t>28-1-2020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3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29232" y="0"/>
            <a:ext cx="556077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92539" y="2552999"/>
            <a:ext cx="3823857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Leerproduct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verslag met daarin 5 uitgewerkte </a:t>
            </a:r>
            <a:r>
              <a:rPr lang="nl-NL" sz="1200" dirty="0"/>
              <a:t>maatschappelijke T&amp;O die volgen uit uitdagingen/problemen van de stad van de toekomst onderbouwd met minimaal 4 actuele bronnen. </a:t>
            </a:r>
            <a:endParaRPr lang="nl-NL" sz="1200" dirty="0">
              <a:ea typeface="Calibri" pitchFamily="34" charset="0"/>
              <a:cs typeface="Arial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005067" y="3788538"/>
            <a:ext cx="3823857" cy="26776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nl-NL" sz="1200" b="1" dirty="0" err="1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Leerpad</a:t>
            </a: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    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                                                                               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minimaal 5 </a:t>
            </a:r>
            <a:r>
              <a:rPr lang="nl-NL" sz="1200" dirty="0"/>
              <a:t>T&amp;O </a:t>
            </a:r>
            <a:r>
              <a:rPr lang="nl-NL" sz="1200" dirty="0">
                <a:ea typeface="Calibri" pitchFamily="34" charset="0"/>
                <a:cs typeface="Arial" charset="0"/>
              </a:rPr>
              <a:t>op het gebied van </a:t>
            </a:r>
            <a:r>
              <a:rPr lang="nl-NL" sz="1200" dirty="0"/>
              <a:t>duurzame vrijetijdsbesteding </a:t>
            </a:r>
            <a:r>
              <a:rPr lang="nl-NL" sz="1200" dirty="0">
                <a:ea typeface="Calibri" pitchFamily="34" charset="0"/>
                <a:cs typeface="Arial" charset="0"/>
              </a:rPr>
              <a:t>in de stad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Koppel de 5 </a:t>
            </a:r>
            <a:r>
              <a:rPr lang="nl-NL" sz="1200" dirty="0"/>
              <a:t>T&amp;O op gebied van </a:t>
            </a:r>
            <a:r>
              <a:rPr lang="nl-NL" sz="1200"/>
              <a:t>duurzame vrijetijdsbesteding</a:t>
            </a:r>
            <a:r>
              <a:rPr lang="nl-NL" sz="1200">
                <a:ea typeface="Calibri" pitchFamily="34" charset="0"/>
                <a:cs typeface="Arial" charset="0"/>
              </a:rPr>
              <a:t> </a:t>
            </a:r>
            <a:r>
              <a:rPr lang="nl-NL" sz="1200" dirty="0">
                <a:ea typeface="Calibri" pitchFamily="34" charset="0"/>
                <a:cs typeface="Arial" charset="0"/>
              </a:rPr>
              <a:t>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Onderbouw de 5 </a:t>
            </a:r>
            <a:r>
              <a:rPr lang="nl-NL" sz="1200" dirty="0"/>
              <a:t>T&amp;O met</a:t>
            </a:r>
            <a:r>
              <a:rPr lang="nl-NL" sz="1200" dirty="0">
                <a:ea typeface="Calibri" pitchFamily="34" charset="0"/>
                <a:cs typeface="Arial" charset="0"/>
              </a:rPr>
              <a:t> minimaal 4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de ontwikkelingen van de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Koppel de ontwikkelingen van de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 aan de 5 T&amp;O.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Beschrijf per </a:t>
            </a:r>
            <a:r>
              <a:rPr lang="nl-NL" sz="1200" dirty="0"/>
              <a:t>T&amp;O</a:t>
            </a:r>
            <a:r>
              <a:rPr lang="nl-NL" sz="1200" dirty="0">
                <a:ea typeface="Calibri" pitchFamily="34" charset="0"/>
                <a:cs typeface="Arial" charset="0"/>
              </a:rPr>
              <a:t> waarom het belangrijk is voor de stad van de toekomst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436096" y="985903"/>
            <a:ext cx="3500438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ea typeface="Calibri" pitchFamily="34" charset="0"/>
                <a:cs typeface="Arial" charset="0"/>
              </a:rPr>
              <a:t>		</a:t>
            </a:r>
            <a:endParaRPr lang="nl-NL" sz="1100" b="1" dirty="0">
              <a:solidFill>
                <a:srgbClr val="0070C0"/>
              </a:solidFill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Deze opdracht maak je alleen of in tweetallen.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Plaats je product op het Leerplatform.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leerproducten van anderen en geef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Verbeter je leerproduct en plaats versie 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Versie 1 op 06-03-2020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Versie 2 </a:t>
            </a:r>
            <a:r>
              <a:rPr lang="nl-NL" sz="1200">
                <a:ea typeface="Calibri" pitchFamily="34" charset="0"/>
                <a:cs typeface="Arial" charset="0"/>
              </a:rPr>
              <a:t>op 13-03-2020</a:t>
            </a:r>
            <a:endParaRPr lang="nl-NL" sz="1200" dirty="0">
              <a:ea typeface="Calibri" pitchFamily="34" charset="0"/>
              <a:cs typeface="Arial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436096" y="2719620"/>
            <a:ext cx="350725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Bijeenkomsten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436096" y="3391954"/>
            <a:ext cx="3500438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2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https://www.cbs.nl/nl-nl/publicatie/2018/47/trendrapport-toerisme-recreatie-en-vrije-tijd-2018</a:t>
            </a:r>
            <a:endParaRPr lang="nl-NL" sz="12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508001" y="6672145"/>
            <a:ext cx="8636000" cy="20221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" name="Text Box 96"/>
          <p:cNvSpPr txBox="1">
            <a:spLocks noChangeArrowheads="1"/>
          </p:cNvSpPr>
          <p:nvPr/>
        </p:nvSpPr>
        <p:spPr bwMode="auto">
          <a:xfrm>
            <a:off x="1455738" y="4968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323850" y="27082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6" name="Text Box 105"/>
          <p:cNvSpPr txBox="1">
            <a:spLocks noChangeArrowheads="1"/>
          </p:cNvSpPr>
          <p:nvPr/>
        </p:nvSpPr>
        <p:spPr bwMode="auto">
          <a:xfrm>
            <a:off x="323850" y="27813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7" name="Rechthoek 1"/>
          <p:cNvSpPr>
            <a:spLocks noChangeArrowheads="1"/>
          </p:cNvSpPr>
          <p:nvPr/>
        </p:nvSpPr>
        <p:spPr bwMode="auto">
          <a:xfrm>
            <a:off x="1115566" y="167118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nl-NL" sz="2800" dirty="0">
                <a:latin typeface="Calibri" pitchFamily="34" charset="0"/>
              </a:rPr>
              <a:t>1920_SVT_2_VT Trends &amp; Ontwikkelingen</a:t>
            </a:r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0585" y="0"/>
            <a:ext cx="1053380" cy="7564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4" cstate="print"/>
          <a:srcRect l="21805" r="10840"/>
          <a:stretch/>
        </p:blipFill>
        <p:spPr>
          <a:xfrm>
            <a:off x="614322" y="975129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0257" y="2553691"/>
            <a:ext cx="263290" cy="321303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7374" y="3783143"/>
            <a:ext cx="266283" cy="416301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995463" y="985903"/>
            <a:ext cx="385812" cy="263054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65290" y="3637745"/>
            <a:ext cx="299225" cy="290796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 rotWithShape="1">
          <a:blip r:embed="rId9" cstate="print"/>
          <a:srcRect l="17050" t="33024" r="61669" b="30375"/>
          <a:stretch/>
        </p:blipFill>
        <p:spPr>
          <a:xfrm>
            <a:off x="5086255" y="2719620"/>
            <a:ext cx="269390" cy="260485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00611" y="972695"/>
            <a:ext cx="3823855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onderzoek doen naar de maatschappelijke trends en ontwikkelingen op het gebied van duurzame vrijetijdsbesteding.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voorbeelden geven van trends en ontwikkelingen (T&amp;O) op het gebied van duurzame vrijetijdsbesteding.</a:t>
            </a:r>
          </a:p>
        </p:txBody>
      </p:sp>
      <p:pic>
        <p:nvPicPr>
          <p:cNvPr id="2" name="Picture 2" descr="Afbeeldingsresultaat voor trends en ontwikkelinge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158" y="4214470"/>
            <a:ext cx="3408313" cy="204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768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8EFF9B-2F36-4E07-8DD1-ED02AB7007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5BDBD9-1602-4E80-88E7-B2BA899378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1E13C7-BF60-4A13-986D-18766B6DFD9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3300</TotalTime>
  <Words>239</Words>
  <Application>Microsoft Office PowerPoint</Application>
  <PresentationFormat>Diavoorstelling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Valerie van den Berg</cp:lastModifiedBy>
  <cp:revision>77</cp:revision>
  <cp:lastPrinted>2014-09-03T06:23:20Z</cp:lastPrinted>
  <dcterms:created xsi:type="dcterms:W3CDTF">2014-08-31T07:53:19Z</dcterms:created>
  <dcterms:modified xsi:type="dcterms:W3CDTF">2020-01-28T14:55:13Z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